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7" r:id="rId6"/>
    <p:sldId id="278" r:id="rId7"/>
    <p:sldId id="279" r:id="rId8"/>
    <p:sldId id="280" r:id="rId9"/>
    <p:sldId id="283" r:id="rId10"/>
    <p:sldId id="281" r:id="rId11"/>
    <p:sldId id="28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1" autoAdjust="0"/>
  </p:normalViewPr>
  <p:slideViewPr>
    <p:cSldViewPr>
      <p:cViewPr varScale="1">
        <p:scale>
          <a:sx n="78" d="100"/>
          <a:sy n="78" d="100"/>
        </p:scale>
        <p:origin x="1170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04946-698E-415E-A608-FF162756A333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4E3B-23FD-44C9-9FB0-A9F45BD07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8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D2n07AH5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.nl/nieuws/2016/07/06/kijken-zo-neemt-de-verstedelijking-de-wereld-over-a15108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26FBD12-6AFE-459B-B46B-14545E9C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267"/>
            <a:ext cx="9126315" cy="685662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nl-NL" sz="4400" dirty="0"/>
              <a:t>Vrije tijd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065820" y="2060848"/>
            <a:ext cx="7012360" cy="17526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Urbanisatie en gentrificatie + Corona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&amp; Suburbanisatie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C832FF6-680D-4FE0-BC25-FDD10678C0D3}"/>
              </a:ext>
            </a:extLst>
          </p:cNvPr>
          <p:cNvSpPr/>
          <p:nvPr/>
        </p:nvSpPr>
        <p:spPr>
          <a:xfrm>
            <a:off x="161967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https://www.youtube.com/watch?v=bDD2n07AH5Y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9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4520-DF4C-455A-8C2C-291A4D86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Gentrificatie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06CFB-037B-46BE-9261-AB61C281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https://www.nrc.nl/nieuws/2016/07/06/kijken-zo-neemt-de-verstedelijking-de-wereld-over-a1510885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010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16753-F22B-4351-AA70-7CED0678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en VT gedrag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AF3BB0F-1A38-4296-ADDC-11432ED2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2291200"/>
            <a:ext cx="6635750" cy="27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33AC-494C-484E-803C-6D140DFA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Nieuwe/oude trend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6ED41-AECA-400F-87B5-29E63121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Money </a:t>
            </a:r>
            <a:r>
              <a:rPr lang="nl-NL" dirty="0" err="1"/>
              <a:t>rich</a:t>
            </a:r>
            <a:r>
              <a:rPr lang="nl-NL" dirty="0"/>
              <a:t> – time </a:t>
            </a:r>
            <a:r>
              <a:rPr lang="nl-NL" dirty="0" err="1"/>
              <a:t>poor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8AF597-98FA-42E2-93A2-72AFBC5A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47" y="1746512"/>
            <a:ext cx="7260536" cy="26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1E49A-2D38-43A9-9431-2F79B06D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3" y="4601741"/>
            <a:ext cx="2913002" cy="22958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635659-21D1-4CA5-ACEF-A4B17CB3C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219" y="4390477"/>
            <a:ext cx="2793292" cy="24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47CAA-2FF3-4913-99A6-2FAB2872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Raad het liedje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60AF6-4245-4F33-86F5-4C4D26A5D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98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31803-2BA1-4D60-8341-B7CF89B4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7056784" cy="648072"/>
          </a:xfrm>
        </p:spPr>
        <p:txBody>
          <a:bodyPr/>
          <a:lstStyle/>
          <a:p>
            <a:r>
              <a:rPr lang="nl-NL" dirty="0"/>
              <a:t>Het ‘nieuwe normaal’ en vrijetijdsgedrag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E2987EB-5FA0-49C9-B836-9704C031B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652" y="1570831"/>
            <a:ext cx="2637547" cy="25062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0919AB-2C30-4718-8566-C9D8D08E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21088"/>
            <a:ext cx="2840984" cy="22185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564C7E-113C-4563-AB4E-3276BD18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66833"/>
            <a:ext cx="3399479" cy="23625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1A20552-6362-4BAB-9588-843192C1F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911" y="2348879"/>
            <a:ext cx="4519288" cy="36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6A05F-B2BA-4BE6-9C2A-E7CE5715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375278-B9A1-4C17-82F3-1B1F3E9F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Wat hebben de maatregelen voor jou betekent in jouw Vrijetijdsgedrag? (noem per groep 4 veranderingen)</a:t>
            </a:r>
          </a:p>
          <a:p>
            <a:r>
              <a:rPr lang="nl-NL" dirty="0"/>
              <a:t>Wat hebben de maatregelen gedaan met de (dag)recreatie? (noem 4 veranderingen)</a:t>
            </a:r>
          </a:p>
          <a:p>
            <a:r>
              <a:rPr lang="nl-NL" dirty="0"/>
              <a:t>Wat hebben de maatregelen gedaan met het toerisme? (noem 2 veranderingen)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Schrijf in 3 zinnen op wat voor positief effecten deze situatie zouden kunnen hebben op ons vrijetijdsgedrag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Nb link in wiki over trends 2020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4666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F4493-C0B7-4512-BC3F-B7BF73F24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A8E69-CA5B-4458-897C-88C0231E3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BD8FA8-7AF5-4D12-97FE-5C95DC9C8E7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136</Words>
  <Application>Microsoft Office PowerPoint</Application>
  <PresentationFormat>Diavoorstelling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Vrije tijd</vt:lpstr>
      <vt:lpstr>Urbanisatie &amp; Suburbanisatie</vt:lpstr>
      <vt:lpstr>Gentrificatie</vt:lpstr>
      <vt:lpstr>Urbanisatie en VT gedrag</vt:lpstr>
      <vt:lpstr>Nieuwe/oude trend </vt:lpstr>
      <vt:lpstr>Raad het liedje</vt:lpstr>
      <vt:lpstr>Het ‘nieuwe normaal’ en vrijetijdsgedrag</vt:lpstr>
      <vt:lpstr>Opdracht: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53</cp:revision>
  <dcterms:created xsi:type="dcterms:W3CDTF">2013-11-15T15:05:42Z</dcterms:created>
  <dcterms:modified xsi:type="dcterms:W3CDTF">2020-06-19T06:35:29Z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